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2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6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8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8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0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1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2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7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9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60A4-EDAF-F74F-8B18-7DF9A8D607C7}" type="datetimeFigureOut"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6E66B-5435-2646-AD14-4F962D548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t shock mortalit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5993" y="123651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44°C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7645" y="337644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43°C</a:t>
            </a:r>
          </a:p>
        </p:txBody>
      </p:sp>
    </p:spTree>
    <p:extLst>
      <p:ext uri="{BB962C8B-B14F-4D97-AF65-F5344CB8AC3E}">
        <p14:creationId xmlns:p14="http://schemas.microsoft.com/office/powerpoint/2010/main" val="350272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30509" y="113882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44°C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7645" y="352297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43°C</a:t>
            </a:r>
          </a:p>
        </p:txBody>
      </p:sp>
      <p:pic>
        <p:nvPicPr>
          <p:cNvPr id="5" name="Picture 4" descr="HS 4 pCO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5</cp:revision>
  <cp:lastPrinted>2013-10-29T09:40:15Z</cp:lastPrinted>
  <dcterms:created xsi:type="dcterms:W3CDTF">2013-09-26T06:27:56Z</dcterms:created>
  <dcterms:modified xsi:type="dcterms:W3CDTF">2013-10-29T09:41:44Z</dcterms:modified>
</cp:coreProperties>
</file>